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4" r:id="rId3"/>
    <p:sldId id="261" r:id="rId4"/>
    <p:sldId id="275" r:id="rId5"/>
    <p:sldId id="276" r:id="rId6"/>
    <p:sldId id="271" r:id="rId7"/>
    <p:sldId id="277" r:id="rId8"/>
    <p:sldId id="279" r:id="rId9"/>
    <p:sldId id="256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BD990-2B1C-4744-877B-2BC1BAE19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4981A1-9166-4400-B2D0-3E8FE25D0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2FBC8-22DF-4360-BB2D-94002562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17/08/2021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C53BF-1023-45B6-9387-2968C627F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A1F59-42C0-4D59-BB97-592EBDB4F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0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03BD2-5528-4938-B5B7-2EA2654F0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835CD2-1152-4A86-9BBC-FC25D08032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BD24C-90C1-47BB-AF40-C04FBEEF2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17/08/2021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3C699-04F1-4B92-B311-A5DFAEF2D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557FE-4041-4C2F-8EB7-76EAC39D0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10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DC4805-1599-4D4D-AD8F-0CC03F3555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2A335-0F46-44EB-A126-6B05BD6DE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795DD-870E-4E1B-A20A-6064F4C56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17/08/2021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2067C-A5B9-40E0-BA72-737E2FBE3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2595C-6634-490A-9C10-0C3799F1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4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627AE-B5CD-43A7-8347-3DBFFAF6E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462CB-6EAE-4AD4-AAEA-E5F4F7519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CAA06-4DD8-4E67-85EF-010351B40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17/08/2021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8BCFB-6A64-470E-B715-2F7685C66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A1C2F-BD49-461F-971E-3711B8AD4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91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93F63-26F0-455F-811D-0EAFF9980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D0033B-D812-403B-8A32-F7557D10C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A9C48-CA91-4621-8D2F-76B63196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17/08/2021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47461-AF15-47BE-989A-F52E46E3E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407A8-541E-42FB-BC10-A4B641842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914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311E6-4069-4447-8A75-11DA4473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44655-678A-41DB-AF8F-69784C8E60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BF939B-15FC-4EF9-8979-9657CE99D5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3472CF-F557-49E8-A934-C2C37BD9E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17/08/2021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C98A1C-287F-43D4-8055-C5C92BBCF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A95ED-DACC-4996-B41C-49198E8A3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0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7C616-655E-448B-BAE5-C8BFF0452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CD4CA3-A322-4D99-AA4A-0CA35E262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22F4A9-D9F3-4351-8B26-42453D1FA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F836C2-3B41-4AD1-A02B-D6B6A01D72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FA307C-3DB2-4E4F-8DDD-88D0DDA29A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5C63C2-66C0-4080-8BA1-AAFA06CCD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17/08/2021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DBEFE9-884E-4DC5-9C9F-26EA5B11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BD44C1-6A0D-47DA-817B-9533CA88B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50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15538-B481-48C6-BDF3-86DC7B956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222F10-9B03-47DF-B8F7-CD51569DE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17/08/2021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EA5BD2-9133-479D-AF7F-70024BAF8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9299CA-06FF-481B-A2B7-BC5E3C7F5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131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22D3DF-71D9-4B0F-A1F1-EE7C8D515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17/08/2021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D23372-266A-4AE0-86BE-A3CCEFD48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FA2128-480A-4EB7-A7C4-027351462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6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FFDCB-58F1-449A-B879-FC26E32C8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3B72A-7022-4FE2-A6D7-5B251B056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D42005-C002-4122-B9ED-21C82F25D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FA4164-53DC-4202-B44E-C4087F919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17/08/2021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22DEA-C5D9-4E5C-988B-A3041D08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AB5FE9-E85C-4EC7-AE2D-139D0BF4C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516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E2BDF-0C23-495D-A346-C28DAFBB5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DA9A23-58FE-4186-9255-23580E510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B0C709-26CF-4A96-8E95-722BFEAF0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FD66D-0767-4C90-8DAF-BACD538FD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17/08/2021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9FE582-CF31-41A5-9BAE-5635E52F6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572306-142D-4CB3-9A8C-BDE8E6B5A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5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6105D8-D05C-4D40-911F-A12CADF76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515BA-75BF-463F-BF6C-173EE0C34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4BD38-F115-48E1-B380-BE17BAE96F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C5902-5A6C-401C-8EF4-9DB6BF413FEA}" type="datetimeFigureOut">
              <a:rPr lang="en-US" smtClean="0"/>
              <a:t>17/08/2021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B7870-755C-427B-9239-B7EAB80DBE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31806-4731-47B5-B0C4-887C3A9DA6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90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DD871E-DAC6-4465-B686-E037B099181E}"/>
              </a:ext>
            </a:extLst>
          </p:cNvPr>
          <p:cNvSpPr txBox="1"/>
          <p:nvPr/>
        </p:nvSpPr>
        <p:spPr>
          <a:xfrm>
            <a:off x="914398" y="189247"/>
            <a:ext cx="10751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                        HĐ cá nhân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2EFB0A-E1B5-4ABC-B263-3D012C5C339D}"/>
              </a:ext>
            </a:extLst>
          </p:cNvPr>
          <p:cNvSpPr txBox="1"/>
          <p:nvPr/>
        </p:nvSpPr>
        <p:spPr>
          <a:xfrm>
            <a:off x="1550844" y="4630041"/>
            <a:ext cx="47798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KQ: 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1: Số tiền lãi là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– 2 = 3  (triệu đồng)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011AA7-6E11-4752-B552-A1809D0F4179}"/>
              </a:ext>
            </a:extLst>
          </p:cNvPr>
          <p:cNvSpPr txBox="1"/>
          <p:nvPr/>
        </p:nvSpPr>
        <p:spPr>
          <a:xfrm>
            <a:off x="6330661" y="4630041"/>
            <a:ext cx="68302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2: Số tiền lãi là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+ (– 2) = 3  (triệu đồng)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EE6E77D-CF2F-4289-B5DC-EB6253806A72}"/>
              </a:ext>
            </a:extLst>
          </p:cNvPr>
          <p:cNvCxnSpPr/>
          <p:nvPr/>
        </p:nvCxnSpPr>
        <p:spPr>
          <a:xfrm>
            <a:off x="6096000" y="5343894"/>
            <a:ext cx="0" cy="1399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76F82E5-C1F2-4D31-81FD-379450BEBE2A}"/>
              </a:ext>
            </a:extLst>
          </p:cNvPr>
          <p:cNvSpPr txBox="1"/>
          <p:nvPr/>
        </p:nvSpPr>
        <p:spPr>
          <a:xfrm>
            <a:off x="623455" y="835578"/>
            <a:ext cx="1104206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HĐ 7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Nửa tháng đầu một cửa hàng bán lẻ lãi được 5 triệu đồng, nửa tháng sau bị lỗ 2 triệu đồng. Hỏi tháng đó cửa hàng lãi hay lỗ bao nhiêu triệu đồng?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Giải bài toán bằng hai cách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C1: Tính hiệu giữa số tiền lãi và số tiền lỗ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C2: Hiểu số tiền lỗ 2 triệu là “lãi” – 2 triệu để quy về tính tổng của hai số nguyên</a:t>
            </a:r>
          </a:p>
        </p:txBody>
      </p:sp>
    </p:spTree>
    <p:extLst>
      <p:ext uri="{BB962C8B-B14F-4D97-AF65-F5344CB8AC3E}">
        <p14:creationId xmlns:p14="http://schemas.microsoft.com/office/powerpoint/2010/main" val="229946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F1EFBC-FBBC-459F-9180-B89F04AF0FB0}"/>
              </a:ext>
            </a:extLst>
          </p:cNvPr>
          <p:cNvSpPr txBox="1"/>
          <p:nvPr/>
        </p:nvSpPr>
        <p:spPr>
          <a:xfrm>
            <a:off x="858982" y="512618"/>
            <a:ext cx="109312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ở nhà</a:t>
            </a:r>
          </a:p>
          <a:p>
            <a:pPr marL="571500" indent="-571500">
              <a:buFontTx/>
              <a:buChar char="-"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Học thuộc quy tắc trừ hai số nguyên</a:t>
            </a:r>
          </a:p>
          <a:p>
            <a:pPr marL="571500" indent="-571500">
              <a:buFontTx/>
              <a:buChar char="-"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Biết làm một số bài tập thực tế</a:t>
            </a:r>
          </a:p>
          <a:p>
            <a:pPr marL="571500" indent="-571500">
              <a:buFontTx/>
              <a:buChar char="-"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BTVN 3.13; 3.136; 3.17; 3.18 SGK.TR 66</a:t>
            </a:r>
          </a:p>
          <a:p>
            <a:pPr marL="571500" indent="-571500">
              <a:buFontTx/>
              <a:buChar char="-"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Đọc trước bài Quy tắc dấu ngoặc</a:t>
            </a:r>
          </a:p>
        </p:txBody>
      </p:sp>
    </p:spTree>
    <p:extLst>
      <p:ext uri="{BB962C8B-B14F-4D97-AF65-F5344CB8AC3E}">
        <p14:creationId xmlns:p14="http://schemas.microsoft.com/office/powerpoint/2010/main" val="342091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DD871E-DAC6-4465-B686-E037B099181E}"/>
              </a:ext>
            </a:extLst>
          </p:cNvPr>
          <p:cNvSpPr txBox="1"/>
          <p:nvPr/>
        </p:nvSpPr>
        <p:spPr>
          <a:xfrm>
            <a:off x="914398" y="189247"/>
            <a:ext cx="10751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                        HĐ cá nhân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2EFB0A-E1B5-4ABC-B263-3D012C5C339D}"/>
              </a:ext>
            </a:extLst>
          </p:cNvPr>
          <p:cNvSpPr txBox="1"/>
          <p:nvPr/>
        </p:nvSpPr>
        <p:spPr>
          <a:xfrm>
            <a:off x="914398" y="849432"/>
            <a:ext cx="47798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KQ: 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1: Số tiền lãi là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– 2 = 3  (triệu đồng)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011AA7-6E11-4752-B552-A1809D0F4179}"/>
              </a:ext>
            </a:extLst>
          </p:cNvPr>
          <p:cNvSpPr txBox="1"/>
          <p:nvPr/>
        </p:nvSpPr>
        <p:spPr>
          <a:xfrm>
            <a:off x="5784270" y="835578"/>
            <a:ext cx="68302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2: Số tiền lãi là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+ (– 2) = 3  (triệu đồng)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EE6E77D-CF2F-4289-B5DC-EB6253806A72}"/>
              </a:ext>
            </a:extLst>
          </p:cNvPr>
          <p:cNvCxnSpPr/>
          <p:nvPr/>
        </p:nvCxnSpPr>
        <p:spPr>
          <a:xfrm>
            <a:off x="5500254" y="1190595"/>
            <a:ext cx="0" cy="1399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B4ED85B-4BC7-4AD9-9753-08B6A9958CD6}"/>
              </a:ext>
            </a:extLst>
          </p:cNvPr>
          <p:cNvSpPr txBox="1"/>
          <p:nvPr/>
        </p:nvSpPr>
        <p:spPr>
          <a:xfrm>
            <a:off x="914398" y="2603758"/>
            <a:ext cx="6968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Nhận xét kết quả hai phép tính trên?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CECE48-3CBA-4ECF-A55F-6C3D65EB2237}"/>
              </a:ext>
            </a:extLst>
          </p:cNvPr>
          <p:cNvSpPr txBox="1"/>
          <p:nvPr/>
        </p:nvSpPr>
        <p:spPr>
          <a:xfrm>
            <a:off x="1787234" y="3284746"/>
            <a:ext cx="6968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2 = 5 + (– 2)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5500AB-32A2-4B4C-8875-EDB9C9A37E41}"/>
              </a:ext>
            </a:extLst>
          </p:cNvPr>
          <p:cNvSpPr txBox="1"/>
          <p:nvPr/>
        </p:nvSpPr>
        <p:spPr>
          <a:xfrm>
            <a:off x="519545" y="3965734"/>
            <a:ext cx="111529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phép trừ hai số nguyên bất kì ta làm như thế nào</a:t>
            </a:r>
          </a:p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000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DD871E-DAC6-4465-B686-E037B099181E}"/>
              </a:ext>
            </a:extLst>
          </p:cNvPr>
          <p:cNvSpPr txBox="1"/>
          <p:nvPr/>
        </p:nvSpPr>
        <p:spPr>
          <a:xfrm>
            <a:off x="914398" y="189247"/>
            <a:ext cx="107511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BÀI 14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PHÉP CỘNG VÀ PHÉP TRỪ SỐ NGUYÊN (TIẾT 3)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25A40F-23E1-4ECA-AEC6-D9F8C21F1EC6}"/>
              </a:ext>
            </a:extLst>
          </p:cNvPr>
          <p:cNvSpPr txBox="1"/>
          <p:nvPr/>
        </p:nvSpPr>
        <p:spPr>
          <a:xfrm>
            <a:off x="443344" y="1470538"/>
            <a:ext cx="10751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4.PHÉP TRỪ HAI SỐ NGUYÊN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35F28F-BABC-4B5F-87A9-BE0AF9508A19}"/>
              </a:ext>
            </a:extLst>
          </p:cNvPr>
          <p:cNvSpPr txBox="1"/>
          <p:nvPr/>
        </p:nvSpPr>
        <p:spPr>
          <a:xfrm>
            <a:off x="2805542" y="1934913"/>
            <a:ext cx="6968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2 = 5 + (– 2)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093026-022A-44DE-B85C-F40A1A3C52F0}"/>
              </a:ext>
            </a:extLst>
          </p:cNvPr>
          <p:cNvSpPr txBox="1"/>
          <p:nvPr/>
        </p:nvSpPr>
        <p:spPr>
          <a:xfrm>
            <a:off x="592279" y="3226742"/>
            <a:ext cx="113953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Khi chuyển phép trừ thành phép cộng thì số nào thay đổi, số nào giữ nguyên?</a:t>
            </a:r>
          </a:p>
        </p:txBody>
      </p:sp>
      <p:sp>
        <p:nvSpPr>
          <p:cNvPr id="8" name="Arrow: Curved Up 7">
            <a:extLst>
              <a:ext uri="{FF2B5EF4-FFF2-40B4-BE49-F238E27FC236}">
                <a16:creationId xmlns:a16="http://schemas.microsoft.com/office/drawing/2014/main" id="{D07CC748-DD50-4ED5-AD2A-B889A2D97D16}"/>
              </a:ext>
            </a:extLst>
          </p:cNvPr>
          <p:cNvSpPr/>
          <p:nvPr/>
        </p:nvSpPr>
        <p:spPr>
          <a:xfrm>
            <a:off x="4856017" y="2559629"/>
            <a:ext cx="1496291" cy="64633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rrow: Curved Up 8">
            <a:extLst>
              <a:ext uri="{FF2B5EF4-FFF2-40B4-BE49-F238E27FC236}">
                <a16:creationId xmlns:a16="http://schemas.microsoft.com/office/drawing/2014/main" id="{7171E610-7DC6-4315-A420-759D4E618764}"/>
              </a:ext>
            </a:extLst>
          </p:cNvPr>
          <p:cNvSpPr/>
          <p:nvPr/>
        </p:nvSpPr>
        <p:spPr>
          <a:xfrm>
            <a:off x="5541817" y="2721051"/>
            <a:ext cx="2043546" cy="484909"/>
          </a:xfrm>
          <a:prstGeom prst="curved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FE323B-4106-4811-A0F4-237C22E0B040}"/>
              </a:ext>
            </a:extLst>
          </p:cNvPr>
          <p:cNvSpPr txBox="1"/>
          <p:nvPr/>
        </p:nvSpPr>
        <p:spPr>
          <a:xfrm>
            <a:off x="592279" y="4510300"/>
            <a:ext cx="119426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Số trừ và số hạng thứ hai của phép cộng có quan hệ gì?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4379D9-B85B-4F54-9627-05A92DFAD834}"/>
              </a:ext>
            </a:extLst>
          </p:cNvPr>
          <p:cNvSpPr txBox="1"/>
          <p:nvPr/>
        </p:nvSpPr>
        <p:spPr>
          <a:xfrm>
            <a:off x="935182" y="1993758"/>
            <a:ext cx="25111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a – b =?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707AC2-41A4-4703-8692-C2F7703B3F27}"/>
              </a:ext>
            </a:extLst>
          </p:cNvPr>
          <p:cNvSpPr txBox="1"/>
          <p:nvPr/>
        </p:nvSpPr>
        <p:spPr>
          <a:xfrm>
            <a:off x="7910945" y="1877077"/>
            <a:ext cx="38498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a - b = a + (-b)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07C4269-E9A1-43E4-8C1B-41C02ED645F2}"/>
              </a:ext>
            </a:extLst>
          </p:cNvPr>
          <p:cNvSpPr txBox="1"/>
          <p:nvPr/>
        </p:nvSpPr>
        <p:spPr>
          <a:xfrm>
            <a:off x="2440126" y="5448440"/>
            <a:ext cx="82001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Nêu quy tắc trừ hai số nguyên?</a:t>
            </a:r>
          </a:p>
        </p:txBody>
      </p:sp>
    </p:spTree>
    <p:extLst>
      <p:ext uri="{BB962C8B-B14F-4D97-AF65-F5344CB8AC3E}">
        <p14:creationId xmlns:p14="http://schemas.microsoft.com/office/powerpoint/2010/main" val="76544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1" grpId="0"/>
      <p:bldP spid="11" grpId="1"/>
      <p:bldP spid="13" grpId="0"/>
      <p:bldP spid="13" grpId="1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DCC26CF-C0FB-478B-BE22-1F6D891F6658}"/>
              </a:ext>
            </a:extLst>
          </p:cNvPr>
          <p:cNvSpPr txBox="1"/>
          <p:nvPr/>
        </p:nvSpPr>
        <p:spPr>
          <a:xfrm>
            <a:off x="623454" y="3157356"/>
            <a:ext cx="109450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</a:p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Tính 3 – 4 =?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B49889-9F4B-44DC-B8FB-442D6961B95A}"/>
              </a:ext>
            </a:extLst>
          </p:cNvPr>
          <p:cNvSpPr txBox="1"/>
          <p:nvPr/>
        </p:nvSpPr>
        <p:spPr>
          <a:xfrm>
            <a:off x="4149435" y="3157356"/>
            <a:ext cx="109450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</a:t>
            </a:r>
          </a:p>
          <a:p>
            <a:r>
              <a:rPr lang="en-US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3 – 4 = 3+ (-4) = - (4-3) = - 1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2846EF-6662-4663-8676-21BF24B844B8}"/>
              </a:ext>
            </a:extLst>
          </p:cNvPr>
          <p:cNvSpPr txBox="1"/>
          <p:nvPr/>
        </p:nvSpPr>
        <p:spPr>
          <a:xfrm>
            <a:off x="1108364" y="249382"/>
            <a:ext cx="9753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Quy tắc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 trừ số nguyên a cho số nguyên b, ta cộng a với số đối của b</a:t>
            </a:r>
          </a:p>
          <a:p>
            <a:pPr algn="ctr"/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– b = a + (- b)</a:t>
            </a:r>
          </a:p>
          <a:p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36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ECA9D52-8221-4BF1-9C92-EE736A68FF45}"/>
              </a:ext>
            </a:extLst>
          </p:cNvPr>
          <p:cNvSpPr txBox="1"/>
          <p:nvPr/>
        </p:nvSpPr>
        <p:spPr>
          <a:xfrm>
            <a:off x="9171710" y="41564"/>
            <a:ext cx="3796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HĐ cặp đôi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B9B2DC-6173-4CBA-96A1-BC6A768D56A4}"/>
              </a:ext>
            </a:extLst>
          </p:cNvPr>
          <p:cNvSpPr txBox="1"/>
          <p:nvPr/>
        </p:nvSpPr>
        <p:spPr>
          <a:xfrm>
            <a:off x="997527" y="2637986"/>
            <a:ext cx="110974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</a:t>
            </a:r>
          </a:p>
          <a:p>
            <a:pPr marL="742950" indent="-742950">
              <a:buAutoNum type="alphaLcParenR"/>
            </a:pP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(- 3) = 5 + 3 = 8</a:t>
            </a:r>
          </a:p>
          <a:p>
            <a:pPr marL="742950" indent="-742950">
              <a:buAutoNum type="alphaLcParenR"/>
            </a:pP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(- 7) – 8 = (- 7) + (- 8) = - (7+8)= - 15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50C074-6874-43C7-9A98-9513B68FC3E5}"/>
              </a:ext>
            </a:extLst>
          </p:cNvPr>
          <p:cNvSpPr txBox="1"/>
          <p:nvPr/>
        </p:nvSpPr>
        <p:spPr>
          <a:xfrm>
            <a:off x="997527" y="387927"/>
            <a:ext cx="100445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5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Tính các hiệu sau</a:t>
            </a:r>
          </a:p>
          <a:p>
            <a:pPr marL="742950" indent="-742950">
              <a:buAutoNum type="alphaLcParenR"/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5 – (-3)</a:t>
            </a:r>
          </a:p>
          <a:p>
            <a:pPr marL="742950" indent="-742950">
              <a:buAutoNum type="alphaLcParenR"/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(-7) – 8 </a:t>
            </a:r>
          </a:p>
        </p:txBody>
      </p:sp>
    </p:spTree>
    <p:extLst>
      <p:ext uri="{BB962C8B-B14F-4D97-AF65-F5344CB8AC3E}">
        <p14:creationId xmlns:p14="http://schemas.microsoft.com/office/powerpoint/2010/main" val="374726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2C9A263-8283-450A-9546-29080C07C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42" y="2327565"/>
            <a:ext cx="5248275" cy="453043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708D7-C005-478B-AFF4-C405C658C9AE}"/>
              </a:ext>
            </a:extLst>
          </p:cNvPr>
          <p:cNvSpPr txBox="1"/>
          <p:nvPr/>
        </p:nvSpPr>
        <p:spPr>
          <a:xfrm>
            <a:off x="9795164" y="0"/>
            <a:ext cx="5126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HĐ cá nhân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A9C3BC-B591-4087-AF64-392D606C70ED}"/>
              </a:ext>
            </a:extLst>
          </p:cNvPr>
          <p:cNvSpPr txBox="1"/>
          <p:nvPr/>
        </p:nvSpPr>
        <p:spPr>
          <a:xfrm>
            <a:off x="1524000" y="2230995"/>
            <a:ext cx="1925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- 48</a:t>
            </a:r>
            <a:r>
              <a:rPr lang="en-US" sz="40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D8F93B3-7041-4B22-89F5-2DDBD43FD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6758" y="3671455"/>
            <a:ext cx="8335241" cy="3186546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657AD3E2-148E-443C-9D9B-28D3D744FA34}"/>
              </a:ext>
            </a:extLst>
          </p:cNvPr>
          <p:cNvSpPr txBox="1"/>
          <p:nvPr/>
        </p:nvSpPr>
        <p:spPr>
          <a:xfrm>
            <a:off x="5530559" y="4910785"/>
            <a:ext cx="1925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US" sz="40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2186EE4-7701-4007-9E8A-02480158A23E}"/>
              </a:ext>
            </a:extLst>
          </p:cNvPr>
          <p:cNvSpPr txBox="1"/>
          <p:nvPr/>
        </p:nvSpPr>
        <p:spPr>
          <a:xfrm>
            <a:off x="5167745" y="2230995"/>
            <a:ext cx="670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 độ chênh lệch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– (- 48) = 27+48= 75 </a:t>
            </a:r>
            <a:r>
              <a:rPr lang="en-US" sz="36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3A31CC-80B1-40F4-9B70-7DEBB60E5530}"/>
              </a:ext>
            </a:extLst>
          </p:cNvPr>
          <p:cNvSpPr txBox="1"/>
          <p:nvPr/>
        </p:nvSpPr>
        <p:spPr>
          <a:xfrm>
            <a:off x="540328" y="340754"/>
            <a:ext cx="116516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Vận dụng 3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: Nhiệt độ bên ngoài của một máy bay ở độ cao 10.000 m là – 48</a:t>
            </a:r>
            <a:r>
              <a:rPr lang="en-US" sz="32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C. Khi hạ cánh nhiệt độ ở sân bay là 27</a:t>
            </a:r>
            <a:r>
              <a:rPr lang="en-US" sz="32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C. Hỏi nhiệt độ bên ngoài của máy bay khi ở độ cao 10.000 m và khi hạ cánh chênh lệch bao nhiêu độ C?</a:t>
            </a:r>
          </a:p>
        </p:txBody>
      </p:sp>
    </p:spTree>
    <p:extLst>
      <p:ext uri="{BB962C8B-B14F-4D97-AF65-F5344CB8AC3E}">
        <p14:creationId xmlns:p14="http://schemas.microsoft.com/office/powerpoint/2010/main" val="291442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72AE163-F5D8-4EBF-9B20-FA0118F2DAD4}"/>
              </a:ext>
            </a:extLst>
          </p:cNvPr>
          <p:cNvSpPr txBox="1"/>
          <p:nvPr/>
        </p:nvSpPr>
        <p:spPr>
          <a:xfrm>
            <a:off x="8686800" y="401782"/>
            <a:ext cx="307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HĐ NHÓM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26488E-7DDE-4FAA-8DD6-EF810EE82C19}"/>
              </a:ext>
            </a:extLst>
          </p:cNvPr>
          <p:cNvSpPr txBox="1"/>
          <p:nvPr/>
        </p:nvSpPr>
        <p:spPr>
          <a:xfrm>
            <a:off x="1170710" y="401782"/>
            <a:ext cx="46689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3.12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phép tính sau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9 – (-2)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(-7) – 4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27 – 30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(-63) – (-15)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091C6F-228A-49E6-ADB5-ED9F9EAAC70D}"/>
              </a:ext>
            </a:extLst>
          </p:cNvPr>
          <p:cNvSpPr txBox="1"/>
          <p:nvPr/>
        </p:nvSpPr>
        <p:spPr>
          <a:xfrm>
            <a:off x="1170710" y="3574474"/>
            <a:ext cx="92894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(-2) = 9+2 = 11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(-7) – 4= (-7)+(-4)= - (7+4)= - 11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– 30 = 27 + (-30)= - (30-27) = - 3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(-63) – (-15) = (-63) + 15 = - (63-15)= - 48</a:t>
            </a:r>
          </a:p>
        </p:txBody>
      </p:sp>
    </p:spTree>
    <p:extLst>
      <p:ext uri="{BB962C8B-B14F-4D97-AF65-F5344CB8AC3E}">
        <p14:creationId xmlns:p14="http://schemas.microsoft.com/office/powerpoint/2010/main" val="175568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72AE163-F5D8-4EBF-9B20-FA0118F2DAD4}"/>
              </a:ext>
            </a:extLst>
          </p:cNvPr>
          <p:cNvSpPr txBox="1"/>
          <p:nvPr/>
        </p:nvSpPr>
        <p:spPr>
          <a:xfrm>
            <a:off x="8686800" y="401782"/>
            <a:ext cx="307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HĐ cá nhân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26488E-7DDE-4FAA-8DD6-EF810EE82C19}"/>
              </a:ext>
            </a:extLst>
          </p:cNvPr>
          <p:cNvSpPr txBox="1"/>
          <p:nvPr/>
        </p:nvSpPr>
        <p:spPr>
          <a:xfrm>
            <a:off x="1170710" y="401782"/>
            <a:ext cx="46689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3.15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Tính nhẩm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(-3) + (-2)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(-8) – 7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(-35) +(-15)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12– (-18)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091C6F-228A-49E6-ADB5-ED9F9EAAC70D}"/>
              </a:ext>
            </a:extLst>
          </p:cNvPr>
          <p:cNvSpPr txBox="1"/>
          <p:nvPr/>
        </p:nvSpPr>
        <p:spPr>
          <a:xfrm>
            <a:off x="1170710" y="3574474"/>
            <a:ext cx="92894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- 5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- 15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- 50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30</a:t>
            </a:r>
          </a:p>
        </p:txBody>
      </p:sp>
    </p:spTree>
    <p:extLst>
      <p:ext uri="{BB962C8B-B14F-4D97-AF65-F5344CB8AC3E}">
        <p14:creationId xmlns:p14="http://schemas.microsoft.com/office/powerpoint/2010/main" val="51332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ien\Downloads\GAME PP\HA NOI\68756818_361791231408880_6192254435989651456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530" y="1"/>
            <a:ext cx="9094471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141145" y="776408"/>
            <a:ext cx="5772734" cy="16619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HÀ NỘI</a:t>
            </a:r>
          </a:p>
          <a:p>
            <a:pPr algn="ctr"/>
            <a:endParaRPr lang="en-US" b="1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en-US" sz="3600" b="1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ĐIỆN BIÊN PHỦ TRÊN KHÔNG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460313-C42A-44EC-9766-9FA868FC80B5}"/>
              </a:ext>
            </a:extLst>
          </p:cNvPr>
          <p:cNvSpPr txBox="1"/>
          <p:nvPr/>
        </p:nvSpPr>
        <p:spPr>
          <a:xfrm>
            <a:off x="209388" y="2175165"/>
            <a:ext cx="117763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Chọn file trò chơi</a:t>
            </a:r>
          </a:p>
        </p:txBody>
      </p:sp>
    </p:spTree>
    <p:extLst>
      <p:ext uri="{BB962C8B-B14F-4D97-AF65-F5344CB8AC3E}">
        <p14:creationId xmlns:p14="http://schemas.microsoft.com/office/powerpoint/2010/main" val="65549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664</Words>
  <Application>Microsoft Office PowerPoint</Application>
  <PresentationFormat>Widescreen</PresentationFormat>
  <Paragraphs>86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dovandat0707@gmail.com</dc:creator>
  <cp:lastModifiedBy>dovandat0707@gmail.com</cp:lastModifiedBy>
  <cp:revision>162</cp:revision>
  <dcterms:created xsi:type="dcterms:W3CDTF">2021-08-14T07:51:32Z</dcterms:created>
  <dcterms:modified xsi:type="dcterms:W3CDTF">2021-08-17T15:15:20Z</dcterms:modified>
</cp:coreProperties>
</file>